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46" r:id="rId3"/>
    <p:sldId id="304" r:id="rId4"/>
    <p:sldId id="325" r:id="rId5"/>
    <p:sldId id="324" r:id="rId6"/>
    <p:sldId id="326" r:id="rId7"/>
    <p:sldId id="337" r:id="rId8"/>
    <p:sldId id="338" r:id="rId9"/>
    <p:sldId id="339" r:id="rId10"/>
    <p:sldId id="347" r:id="rId11"/>
    <p:sldId id="348" r:id="rId12"/>
    <p:sldId id="340" r:id="rId13"/>
    <p:sldId id="351" r:id="rId14"/>
    <p:sldId id="311" r:id="rId15"/>
    <p:sldId id="353" r:id="rId16"/>
    <p:sldId id="349" r:id="rId17"/>
    <p:sldId id="350" r:id="rId18"/>
    <p:sldId id="329" r:id="rId19"/>
    <p:sldId id="342" r:id="rId20"/>
    <p:sldId id="334" r:id="rId21"/>
    <p:sldId id="296" r:id="rId22"/>
    <p:sldId id="343" r:id="rId23"/>
    <p:sldId id="266" r:id="rId24"/>
    <p:sldId id="319" r:id="rId2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27.09.2023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nt.uni.opole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il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westura.uni.opole.pl/" TargetMode="External"/><Relationship Id="rId4" Type="http://schemas.openxmlformats.org/officeDocument/2006/relationships/hyperlink" Target="http://www.uni.opole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47664" y="3356992"/>
            <a:ext cx="6400800" cy="271115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MA STUDIES –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ENGLISH PHILOLOGY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TEACHER TRAINING PROGRAMME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FULL TIME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28.09.2023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err="1"/>
              <a:t>Monday</a:t>
            </a:r>
            <a:r>
              <a:rPr lang="pl-PL" dirty="0"/>
              <a:t> 02.10.23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r>
              <a:rPr lang="pl-PL" dirty="0" err="1"/>
              <a:t>Regular</a:t>
            </a:r>
            <a:r>
              <a:rPr lang="pl-PL" dirty="0"/>
              <a:t> </a:t>
            </a:r>
            <a:r>
              <a:rPr lang="pl-PL" dirty="0" err="1"/>
              <a:t>classes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05510"/>
              </p:ext>
            </p:extLst>
          </p:nvPr>
        </p:nvGraphicFramePr>
        <p:xfrm>
          <a:off x="457200" y="1340769"/>
          <a:ext cx="8229600" cy="5744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8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08:30-10:00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Theoretical background in pedagogy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(lecture)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Dr M. Pogorzelska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solidFill>
                            <a:schemeClr val="tx1"/>
                          </a:solidFill>
                          <a:effectLst/>
                        </a:rPr>
                        <a:t>Room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207 A CM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10:15-11:45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Theoretical background in pedagogy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(classes &amp; workshop)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Dr M. Pogorzelska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solidFill>
                            <a:schemeClr val="tx1"/>
                          </a:solidFill>
                          <a:effectLst/>
                        </a:rPr>
                        <a:t>Room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207 A CM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8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12:00-13:30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Academic major 1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Dr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M.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Pogorzelska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Room 207 A CM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94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Tuesday</a:t>
            </a:r>
            <a:r>
              <a:rPr lang="pl-PL" dirty="0"/>
              <a:t> 03.10.23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Inauguration</a:t>
            </a:r>
            <a:r>
              <a:rPr lang="pl-PL" dirty="0"/>
              <a:t> Day</a:t>
            </a:r>
          </a:p>
          <a:p>
            <a:r>
              <a:rPr lang="pl-PL" dirty="0" err="1"/>
              <a:t>Rector’s</a:t>
            </a:r>
            <a:r>
              <a:rPr lang="pl-PL" dirty="0"/>
              <a:t> </a:t>
            </a:r>
            <a:r>
              <a:rPr lang="pl-PL" dirty="0" err="1"/>
              <a:t>hours</a:t>
            </a:r>
            <a:r>
              <a:rPr lang="pl-PL" dirty="0"/>
              <a:t> 10:00-14:00 (no </a:t>
            </a:r>
            <a:r>
              <a:rPr lang="pl-PL" dirty="0" err="1"/>
              <a:t>classes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 err="1"/>
              <a:t>Yet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ONLINE </a:t>
            </a:r>
            <a:r>
              <a:rPr lang="pl-PL" dirty="0" err="1"/>
              <a:t>classes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en-GB" dirty="0"/>
              <a:t>13:45-15:15</a:t>
            </a:r>
            <a:endParaRPr lang="pl-PL" dirty="0"/>
          </a:p>
          <a:p>
            <a:pPr marL="0" indent="0" algn="ctr">
              <a:buNone/>
            </a:pPr>
            <a:r>
              <a:rPr lang="en-GB" dirty="0"/>
              <a:t>Methods and directions of research</a:t>
            </a:r>
            <a:endParaRPr lang="pl-PL" dirty="0"/>
          </a:p>
          <a:p>
            <a:pPr marL="0" indent="0" algn="ctr">
              <a:buNone/>
            </a:pPr>
            <a:r>
              <a:rPr lang="pl-PL" i="1" dirty="0"/>
              <a:t>with </a:t>
            </a:r>
            <a:r>
              <a:rPr lang="en-US" i="1" dirty="0" err="1"/>
              <a:t>Dr</a:t>
            </a:r>
            <a:r>
              <a:rPr lang="en-US" i="1" dirty="0"/>
              <a:t> M. Adams-Tukiendorf</a:t>
            </a:r>
            <a:endParaRPr lang="pl-PL" dirty="0"/>
          </a:p>
          <a:p>
            <a:pPr marL="0" indent="0" algn="ctr">
              <a:buNone/>
            </a:pPr>
            <a:r>
              <a:rPr lang="pl-PL" b="1" dirty="0" err="1">
                <a:solidFill>
                  <a:srgbClr val="FF0000"/>
                </a:solidFill>
              </a:rPr>
              <a:t>are</a:t>
            </a:r>
            <a:r>
              <a:rPr lang="pl-PL" b="1" dirty="0">
                <a:solidFill>
                  <a:srgbClr val="FF0000"/>
                </a:solidFill>
              </a:rPr>
              <a:t> ON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7167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Seminar</a:t>
            </a:r>
            <a:r>
              <a:rPr lang="pl-PL" dirty="0"/>
              <a:t> </a:t>
            </a:r>
            <a:r>
              <a:rPr lang="pl-PL" dirty="0" err="1"/>
              <a:t>groups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endParaRPr lang="pl-PL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leading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 </a:t>
            </a: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supervisor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Marzanna Pogorzelska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hours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prof. Ewa Piechurska – </a:t>
            </a: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input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 SLA</a:t>
            </a:r>
          </a:p>
        </p:txBody>
      </p:sp>
    </p:spTree>
    <p:extLst>
      <p:ext uri="{BB962C8B-B14F-4D97-AF65-F5344CB8AC3E}">
        <p14:creationId xmlns:p14="http://schemas.microsoft.com/office/powerpoint/2010/main" val="130120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Teaching</a:t>
            </a:r>
            <a:r>
              <a:rPr lang="pl-PL" dirty="0"/>
              <a:t> </a:t>
            </a:r>
            <a:r>
              <a:rPr lang="pl-PL" dirty="0" err="1"/>
              <a:t>qualifications</a:t>
            </a:r>
            <a:r>
              <a:rPr lang="pl-PL" dirty="0"/>
              <a:t> – </a:t>
            </a:r>
            <a:br>
              <a:rPr lang="pl-PL" dirty="0"/>
            </a:br>
            <a:r>
              <a:rPr lang="pl-PL" dirty="0"/>
              <a:t>in 3 </a:t>
            </a:r>
            <a:r>
              <a:rPr lang="pl-PL" dirty="0" err="1"/>
              <a:t>semesters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pl-PL" dirty="0"/>
          </a:p>
          <a:p>
            <a:r>
              <a:rPr lang="pl-PL" dirty="0" err="1"/>
              <a:t>Teaching</a:t>
            </a:r>
            <a:r>
              <a:rPr lang="pl-PL" dirty="0"/>
              <a:t> English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primary</a:t>
            </a:r>
            <a:r>
              <a:rPr lang="pl-PL" dirty="0"/>
              <a:t>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level</a:t>
            </a:r>
            <a:r>
              <a:rPr lang="pl-PL" dirty="0"/>
              <a:t> 2 </a:t>
            </a:r>
            <a:r>
              <a:rPr lang="pl-PL" b="1" dirty="0"/>
              <a:t>form 5-8</a:t>
            </a:r>
          </a:p>
          <a:p>
            <a:r>
              <a:rPr lang="pl-PL" dirty="0" err="1"/>
              <a:t>Teaching</a:t>
            </a:r>
            <a:r>
              <a:rPr lang="pl-PL" dirty="0"/>
              <a:t> English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secondary</a:t>
            </a:r>
            <a:r>
              <a:rPr lang="pl-PL" dirty="0"/>
              <a:t>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level</a:t>
            </a:r>
            <a:r>
              <a:rPr lang="pl-PL" dirty="0"/>
              <a:t> 3</a:t>
            </a:r>
          </a:p>
          <a:p>
            <a:r>
              <a:rPr lang="pl-PL" dirty="0" err="1"/>
              <a:t>State</a:t>
            </a:r>
            <a:r>
              <a:rPr lang="pl-PL" dirty="0"/>
              <a:t> </a:t>
            </a:r>
            <a:r>
              <a:rPr lang="pl-PL" dirty="0" err="1"/>
              <a:t>Regulations</a:t>
            </a:r>
            <a:r>
              <a:rPr lang="pl-PL" dirty="0"/>
              <a:t> – </a:t>
            </a:r>
            <a:r>
              <a:rPr lang="pl-PL" dirty="0" err="1"/>
              <a:t>Ministry</a:t>
            </a:r>
            <a:r>
              <a:rPr lang="pl-PL" dirty="0"/>
              <a:t> of </a:t>
            </a:r>
            <a:r>
              <a:rPr lang="pl-PL" dirty="0" err="1"/>
              <a:t>Education</a:t>
            </a:r>
            <a:r>
              <a:rPr lang="pl-PL" dirty="0"/>
              <a:t> &amp; Science</a:t>
            </a:r>
          </a:p>
          <a:p>
            <a:endParaRPr lang="pl-PL" dirty="0"/>
          </a:p>
          <a:p>
            <a:r>
              <a:rPr lang="pl-PL" dirty="0" err="1"/>
              <a:t>Prepared</a:t>
            </a:r>
            <a:r>
              <a:rPr lang="pl-PL" dirty="0"/>
              <a:t> to </a:t>
            </a:r>
            <a:r>
              <a:rPr lang="pl-PL" dirty="0" err="1"/>
              <a:t>teach</a:t>
            </a:r>
            <a:r>
              <a:rPr lang="pl-PL" dirty="0"/>
              <a:t> English to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age</a:t>
            </a:r>
            <a:r>
              <a:rPr lang="pl-PL" dirty="0"/>
              <a:t> </a:t>
            </a:r>
            <a:r>
              <a:rPr lang="pl-PL" dirty="0" err="1"/>
              <a:t>groups</a:t>
            </a:r>
            <a:r>
              <a:rPr lang="pl-PL" dirty="0"/>
              <a:t> and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types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60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456937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Rooms</a:t>
            </a:r>
            <a:r>
              <a:rPr lang="pl-PL" dirty="0"/>
              <a:t>: </a:t>
            </a:r>
          </a:p>
          <a:p>
            <a:r>
              <a:rPr lang="pl-PL" dirty="0"/>
              <a:t>Collegium </a:t>
            </a:r>
            <a:r>
              <a:rPr lang="pl-PL" dirty="0" err="1"/>
              <a:t>Maius</a:t>
            </a:r>
            <a:r>
              <a:rPr lang="pl-PL" dirty="0"/>
              <a:t> (PL.KOPERNIKA 11) </a:t>
            </a:r>
          </a:p>
          <a:p>
            <a:r>
              <a:rPr lang="pl-PL" dirty="0" err="1"/>
              <a:t>Main</a:t>
            </a:r>
            <a:r>
              <a:rPr lang="pl-PL" dirty="0"/>
              <a:t> Campus (ul OLESKA 48) </a:t>
            </a:r>
          </a:p>
          <a:p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locations</a:t>
            </a:r>
            <a:r>
              <a:rPr lang="pl-PL" dirty="0"/>
              <a:t> </a:t>
            </a:r>
            <a:r>
              <a:rPr lang="pl-PL" dirty="0" err="1"/>
              <a:t>possible</a:t>
            </a:r>
            <a:endParaRPr lang="pl-PL" dirty="0"/>
          </a:p>
          <a:p>
            <a:r>
              <a:rPr lang="pl-PL" dirty="0" err="1"/>
              <a:t>or</a:t>
            </a:r>
            <a:r>
              <a:rPr lang="pl-PL" dirty="0"/>
              <a:t> ONLINE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16" y="1124744"/>
            <a:ext cx="8229600" cy="5544616"/>
          </a:xfrm>
        </p:spPr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NOWOCZESNYCH TECHNOLOGII </a:t>
            </a:r>
            <a:r>
              <a:rPr lang="pl-PL" dirty="0">
                <a:hlinkClick r:id="rId2"/>
              </a:rPr>
              <a:t>https://cnt.uni.opole.pl//</a:t>
            </a:r>
            <a:endParaRPr lang="pl-PL" dirty="0"/>
          </a:p>
          <a:p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0935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- OBLIGATORY </a:t>
            </a: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will</a:t>
            </a:r>
            <a:r>
              <a:rPr lang="pl-PL" sz="3600" dirty="0">
                <a:solidFill>
                  <a:srgbClr val="FF0000"/>
                </a:solidFill>
              </a:rPr>
              <a:t> be </a:t>
            </a:r>
            <a:r>
              <a:rPr lang="pl-PL" sz="3600" dirty="0" err="1">
                <a:solidFill>
                  <a:srgbClr val="FF0000"/>
                </a:solidFill>
              </a:rPr>
              <a:t>announced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soon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Observe</a:t>
            </a:r>
            <a:r>
              <a:rPr lang="pl-PL" sz="3600" dirty="0">
                <a:solidFill>
                  <a:srgbClr val="FF0000"/>
                </a:solidFill>
              </a:rPr>
              <a:t> the </a:t>
            </a:r>
            <a:r>
              <a:rPr lang="pl-PL" sz="3600" dirty="0" err="1">
                <a:solidFill>
                  <a:srgbClr val="FF0000"/>
                </a:solidFill>
              </a:rPr>
              <a:t>Lates</a:t>
            </a:r>
            <a:r>
              <a:rPr lang="pl-PL" sz="3600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on the </a:t>
            </a:r>
            <a:r>
              <a:rPr lang="pl-PL" sz="3600" dirty="0" err="1">
                <a:solidFill>
                  <a:srgbClr val="FF0000"/>
                </a:solidFill>
              </a:rPr>
              <a:t>Faculty’s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website</a:t>
            </a:r>
            <a:endParaRPr lang="pl-PL" sz="36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6661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pl-PL" dirty="0"/>
              <a:t>English Library Collegium </a:t>
            </a:r>
            <a:r>
              <a:rPr lang="pl-PL" dirty="0" err="1"/>
              <a:t>Maius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011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one </a:t>
            </a:r>
            <a:r>
              <a:rPr lang="pl-PL" dirty="0" err="1"/>
              <a:t>meeting</a:t>
            </a:r>
            <a:r>
              <a:rPr lang="pl-PL" dirty="0"/>
              <a:t> - OBLIGATORY 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6921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UO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You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need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your</a:t>
            </a:r>
            <a:r>
              <a:rPr lang="pl-PL" altLang="pl-PL" b="1" dirty="0">
                <a:solidFill>
                  <a:srgbClr val="FF0000"/>
                </a:solidFill>
              </a:rPr>
              <a:t> student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endParaRPr lang="pl-PL" altLang="pl-PL" b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sala 011 (podziemie)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 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ul. Strzelców Bytomskich 2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Library </a:t>
            </a:r>
            <a:r>
              <a:rPr lang="pl-PL" altLang="pl-PL" dirty="0" err="1"/>
              <a:t>training</a:t>
            </a:r>
            <a:r>
              <a:rPr lang="pl-PL" altLang="pl-PL" dirty="0"/>
              <a:t> - OBLIGATORY</a:t>
            </a:r>
          </a:p>
        </p:txBody>
      </p:sp>
    </p:spTree>
    <p:extLst>
      <p:ext uri="{BB962C8B-B14F-4D97-AF65-F5344CB8AC3E}">
        <p14:creationId xmlns:p14="http://schemas.microsoft.com/office/powerpoint/2010/main" val="1641753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092"/>
            <a:ext cx="9144000" cy="5468908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6" y="260648"/>
            <a:ext cx="424451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51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Select </a:t>
            </a:r>
            <a:r>
              <a:rPr lang="pl-PL" dirty="0" err="1"/>
              <a:t>now</a:t>
            </a:r>
            <a:endParaRPr lang="pl-PL" dirty="0"/>
          </a:p>
          <a:p>
            <a:r>
              <a:rPr lang="pl-PL" dirty="0"/>
              <a:t>Pass the </a:t>
            </a:r>
            <a:r>
              <a:rPr lang="pl-PL" dirty="0" err="1"/>
              <a:t>contact</a:t>
            </a:r>
            <a:r>
              <a:rPr lang="pl-PL" dirty="0"/>
              <a:t> info to the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coordinator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8116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dirty="0"/>
              <a:t>ECTS = </a:t>
            </a:r>
            <a:r>
              <a:rPr lang="pl-PL" altLang="pl-PL" sz="2800" dirty="0" err="1"/>
              <a:t>European</a:t>
            </a:r>
            <a:r>
              <a:rPr lang="pl-PL" altLang="pl-PL" sz="2800" dirty="0"/>
              <a:t> Credit Transfer System</a:t>
            </a:r>
          </a:p>
          <a:p>
            <a:pPr eaLnBrk="1" hangingPunct="1">
              <a:buFont typeface="Arial" charset="0"/>
              <a:buNone/>
            </a:pPr>
            <a:r>
              <a:rPr lang="pl-PL" altLang="pl-PL" sz="2800" dirty="0"/>
              <a:t>		   (Europejski System Transferu Punktów)</a:t>
            </a:r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endParaRPr lang="pl-PL" altLang="pl-PL" sz="2800" dirty="0"/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– </a:t>
            </a:r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r>
              <a:rPr lang="pl-PL" altLang="pl-PL" sz="2800" dirty="0"/>
              <a:t> (University </a:t>
            </a:r>
            <a:r>
              <a:rPr lang="pl-PL" altLang="pl-PL" sz="2800" dirty="0" err="1"/>
              <a:t>wide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 - </a:t>
            </a:r>
            <a:r>
              <a:rPr lang="pl-PL" altLang="pl-PL" sz="2800" dirty="0" err="1"/>
              <a:t>sem</a:t>
            </a:r>
            <a:r>
              <a:rPr lang="pl-PL" altLang="pl-PL" sz="2800" dirty="0"/>
              <a:t> 2-4)</a:t>
            </a:r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elective</a:t>
            </a:r>
            <a:r>
              <a:rPr lang="pl-PL" altLang="pl-PL" sz="2800" dirty="0"/>
              <a:t> but </a:t>
            </a:r>
            <a:r>
              <a:rPr lang="pl-PL" altLang="pl-PL" sz="2800" dirty="0" err="1"/>
              <a:t>obligatory</a:t>
            </a:r>
            <a:r>
              <a:rPr lang="pl-PL" altLang="pl-PL" sz="2800" dirty="0"/>
              <a:t> (</a:t>
            </a:r>
            <a:r>
              <a:rPr lang="pl-PL" altLang="pl-PL" sz="2800" b="1" dirty="0" err="1"/>
              <a:t>foreign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lg</a:t>
            </a:r>
            <a:r>
              <a:rPr lang="pl-PL" altLang="pl-PL" sz="2800" b="1" dirty="0"/>
              <a:t> B2+ in </a:t>
            </a:r>
            <a:r>
              <a:rPr lang="pl-PL" altLang="pl-PL" sz="2800" b="1" dirty="0" err="1"/>
              <a:t>sem</a:t>
            </a:r>
            <a:r>
              <a:rPr lang="pl-PL" altLang="pl-PL" sz="2800" b="1" dirty="0"/>
              <a:t> 2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r>
              <a:rPr lang="pl-PL" altLang="pl-PL" sz="2800" dirty="0"/>
              <a:t> )</a:t>
            </a:r>
          </a:p>
          <a:p>
            <a:pPr eaLnBrk="1" hangingPunct="1"/>
            <a:r>
              <a:rPr lang="pl-PL" altLang="pl-PL" sz="2800" dirty="0"/>
              <a:t>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re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programme</a:t>
            </a:r>
            <a:endParaRPr lang="pl-PL" altLang="pl-PL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Self-study</a:t>
            </a:r>
            <a:r>
              <a:rPr lang="pl-PL" dirty="0"/>
              <a:t> C2 </a:t>
            </a:r>
            <a:r>
              <a:rPr lang="pl-PL" dirty="0" err="1"/>
              <a:t>exam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mgr Stephen </a:t>
            </a:r>
            <a:r>
              <a:rPr lang="pl-PL" dirty="0" err="1"/>
              <a:t>Branigan</a:t>
            </a:r>
            <a:r>
              <a:rPr lang="pl-PL" dirty="0"/>
              <a:t> &amp; </a:t>
            </a:r>
          </a:p>
          <a:p>
            <a:pPr marL="0" indent="0" algn="ctr">
              <a:buNone/>
            </a:pPr>
            <a:r>
              <a:rPr lang="pl-PL" dirty="0"/>
              <a:t>dr Aleksandra </a:t>
            </a:r>
            <a:r>
              <a:rPr lang="pl-PL" dirty="0" err="1"/>
              <a:t>Baryłowicz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 err="1"/>
              <a:t>Coordinate</a:t>
            </a: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The </a:t>
            </a:r>
            <a:r>
              <a:rPr lang="pl-PL" dirty="0" err="1"/>
              <a:t>exam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end of 3rd </a:t>
            </a:r>
            <a:r>
              <a:rPr lang="pl-PL" dirty="0" err="1"/>
              <a:t>semester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OFFICE</a:t>
            </a:r>
          </a:p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None/>
            </a:pPr>
            <a:r>
              <a:rPr lang="pl-PL" altLang="pl-PL" dirty="0"/>
              <a:t>Open </a:t>
            </a:r>
            <a:r>
              <a:rPr lang="pl-PL" altLang="pl-PL" dirty="0" err="1"/>
              <a:t>Tuesday-Friday</a:t>
            </a:r>
            <a:endParaRPr lang="pl-PL" altLang="pl-PL" dirty="0"/>
          </a:p>
          <a:p>
            <a:pPr algn="ctr" eaLnBrk="1" hangingPunct="1">
              <a:buNone/>
            </a:pPr>
            <a:r>
              <a:rPr lang="pl-PL" altLang="pl-PL" dirty="0"/>
              <a:t>10:00-14:00</a:t>
            </a:r>
          </a:p>
          <a:p>
            <a:pPr algn="ctr" eaLnBrk="1" hangingPunct="1">
              <a:buFont typeface="Arial" charset="0"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/>
              <a:t>questions?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STUCTURE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J.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R. Wolny</a:t>
            </a:r>
          </a:p>
          <a:p>
            <a:pPr marL="0" indent="0">
              <a:buNone/>
            </a:pPr>
            <a:r>
              <a:rPr lang="pl-PL" altLang="pl-PL" b="1" dirty="0"/>
              <a:t>Dean</a:t>
            </a:r>
            <a:r>
              <a:rPr lang="pl-PL" altLang="pl-PL" dirty="0"/>
              <a:t> (for </a:t>
            </a:r>
            <a:r>
              <a:rPr lang="pl-PL" altLang="pl-PL" dirty="0" err="1"/>
              <a:t>didactics</a:t>
            </a:r>
            <a:r>
              <a:rPr lang="pl-PL" altLang="pl-PL" dirty="0"/>
              <a:t> and student </a:t>
            </a:r>
            <a:r>
              <a:rPr lang="pl-PL" altLang="pl-PL" dirty="0" err="1"/>
              <a:t>affairs</a:t>
            </a:r>
            <a:r>
              <a:rPr lang="pl-PL" altLang="pl-PL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dr M. Adams-</a:t>
            </a:r>
            <a:r>
              <a:rPr lang="pl-PL" altLang="pl-PL" dirty="0" err="1"/>
              <a:t>Tukiendorf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7766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err="1"/>
              <a:t>Study</a:t>
            </a:r>
            <a:r>
              <a:rPr lang="pl-PL" altLang="pl-PL" dirty="0"/>
              <a:t> Program </a:t>
            </a:r>
            <a:r>
              <a:rPr lang="pl-PL" altLang="pl-PL"/>
              <a:t>Coordinator</a:t>
            </a:r>
            <a:endParaRPr lang="pl-PL" altLang="pl-PL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7950" y="2132855"/>
            <a:ext cx="9036050" cy="399330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dr Małgorzata Adams-</a:t>
            </a:r>
            <a:r>
              <a:rPr lang="pl-PL" altLang="pl-PL" sz="4000" dirty="0" err="1"/>
              <a:t>Tukiendorf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Room</a:t>
            </a:r>
            <a:r>
              <a:rPr lang="pl-PL" altLang="pl-PL" sz="4000" dirty="0"/>
              <a:t> 12 Collegium </a:t>
            </a:r>
            <a:r>
              <a:rPr lang="pl-PL" altLang="pl-PL" sz="4000" dirty="0" err="1"/>
              <a:t>Maius</a:t>
            </a:r>
            <a:r>
              <a:rPr lang="pl-PL" altLang="pl-PL" sz="4000" dirty="0"/>
              <a:t> – </a:t>
            </a:r>
            <a:r>
              <a:rPr lang="pl-PL" altLang="pl-PL" sz="4000" dirty="0" err="1"/>
              <a:t>consultations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endParaRPr lang="pl-PL" altLang="pl-PL" sz="4000" dirty="0"/>
          </a:p>
        </p:txBody>
      </p:sp>
    </p:spTree>
    <p:extLst>
      <p:ext uri="{BB962C8B-B14F-4D97-AF65-F5344CB8AC3E}">
        <p14:creationId xmlns:p14="http://schemas.microsoft.com/office/powerpoint/2010/main" val="2820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i="1" dirty="0" err="1"/>
              <a:t>websites</a:t>
            </a:r>
            <a:endParaRPr lang="pl-PL" altLang="pl-PL" i="1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pl-PL" altLang="pl-PL" sz="5400" dirty="0">
                <a:hlinkClick r:id="rId3"/>
              </a:rPr>
              <a:t>www.wfil.uni.opole.pl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 err="1">
                <a:hlinkClick r:id="rId4"/>
              </a:rPr>
              <a:t>www.uni.opole.pl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5"/>
              </a:rPr>
              <a:t>http://kwestura.uni.opole.pl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5400" u="sng" dirty="0"/>
              <a:t>http://epttp.wfil.uni.opole.pl/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</p:txBody>
      </p:sp>
    </p:spTree>
    <p:extLst>
      <p:ext uri="{BB962C8B-B14F-4D97-AF65-F5344CB8AC3E}">
        <p14:creationId xmlns:p14="http://schemas.microsoft.com/office/powerpoint/2010/main" val="285550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Nowoczesnych Technologii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64" y="1124744"/>
            <a:ext cx="822960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and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22pln (model FK)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12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pl-PL" altLang="pl-PL" sz="3200" u="sng" dirty="0"/>
          </a:p>
          <a:p>
            <a:pPr algn="ctr" eaLnBrk="1" hangingPunct="1">
              <a:buNone/>
            </a:pPr>
            <a:endParaRPr lang="pl-PL" altLang="pl-PL" u="sng" dirty="0"/>
          </a:p>
          <a:p>
            <a:pPr algn="ctr" eaLnBrk="1" hangingPunct="1">
              <a:buNone/>
            </a:pPr>
            <a:r>
              <a:rPr lang="pl-PL" altLang="pl-PL" sz="3200" u="sng" dirty="0"/>
              <a:t>http://epttp.wfil.uni.opole.pl/</a:t>
            </a:r>
            <a:endParaRPr lang="pl-PL" altLang="pl-PL" sz="3200" dirty="0"/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7299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718</Words>
  <Application>Microsoft Office PowerPoint</Application>
  <PresentationFormat>On-screen Show (4:3)</PresentationFormat>
  <Paragraphs>154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Motyw pakietu Office</vt:lpstr>
      <vt:lpstr>FACULTY OF PHILOLOGY</vt:lpstr>
      <vt:lpstr>PowerPoint Presentation</vt:lpstr>
      <vt:lpstr>J.M. Rektor Uniwersytetu Opolskiego Prof. dr hab. Marek Masnyk</vt:lpstr>
      <vt:lpstr>STUCTURE OF THE FACULTY</vt:lpstr>
      <vt:lpstr>Study Program Coordinator</vt:lpstr>
      <vt:lpstr>websites</vt:lpstr>
      <vt:lpstr>USOSweb</vt:lpstr>
      <vt:lpstr>Student ID</vt:lpstr>
      <vt:lpstr>SCHEDULE </vt:lpstr>
      <vt:lpstr>Monday 02.10.23</vt:lpstr>
      <vt:lpstr>Tuesday 03.10.23</vt:lpstr>
      <vt:lpstr>Seminar groups</vt:lpstr>
      <vt:lpstr>Teaching qualifications –  in 3 semesters</vt:lpstr>
      <vt:lpstr>ROOMS INFO </vt:lpstr>
      <vt:lpstr>ONLINE TEACHING</vt:lpstr>
      <vt:lpstr>Safety Training (4h)</vt:lpstr>
      <vt:lpstr>Library Training (2h) </vt:lpstr>
      <vt:lpstr>UO Library</vt:lpstr>
      <vt:lpstr>Academic year organisation</vt:lpstr>
      <vt:lpstr>Representatives</vt:lpstr>
      <vt:lpstr>ECTS</vt:lpstr>
      <vt:lpstr>Self-study C2 exam</vt:lpstr>
      <vt:lpstr>CONFIRMATION OF YOUR STUDENT STATUS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120</cp:revision>
  <dcterms:created xsi:type="dcterms:W3CDTF">2012-09-24T17:11:29Z</dcterms:created>
  <dcterms:modified xsi:type="dcterms:W3CDTF">2023-09-27T18:44:54Z</dcterms:modified>
</cp:coreProperties>
</file>